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</p:sldIdLst>
  <p:sldSz cx="18288000" cy="10287000"/>
  <p:notesSz cx="6858000" cy="9144000"/>
  <p:embeddedFontLst>
    <p:embeddedFont>
      <p:font typeface="Arial" panose="020B0604020202020204" pitchFamily="34" charset="0"/>
      <p:regular r:id="rId9"/>
    </p:embeddedFont>
    <p:embeddedFont>
      <p:font typeface="Arial Bold" panose="020B0802020202020204" pitchFamily="34" charset="77"/>
      <p:regular r:id="rId10"/>
      <p:bold r:id="rId11"/>
    </p:embeddedFont>
    <p:embeddedFont>
      <p:font typeface="Avenir Book" panose="02000503020000020003" pitchFamily="2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reaming Outloud Script" pitchFamily="2" charset="77"/>
      <p:regular r:id="rId18"/>
    </p:embeddedFont>
    <p:embeddedFont>
      <p:font typeface="Mistral" panose="03090702030407020403" pitchFamily="66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8" autoAdjust="0"/>
  </p:normalViewPr>
  <p:slideViewPr>
    <p:cSldViewPr>
      <p:cViewPr>
        <p:scale>
          <a:sx n="78" d="100"/>
          <a:sy n="78" d="100"/>
        </p:scale>
        <p:origin x="360" y="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5" Type="http://schemas.microsoft.com/office/2007/relationships/media" Target="../media/media5.mp3"/><Relationship Id="rId10" Type="http://schemas.openxmlformats.org/officeDocument/2006/relationships/image" Target="../media/image9.png"/><Relationship Id="rId4" Type="http://schemas.microsoft.com/office/2007/relationships/media" Target="../media/media4.mp3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5" Type="http://schemas.microsoft.com/office/2007/relationships/media" Target="../media/media5.mp3"/><Relationship Id="rId10" Type="http://schemas.openxmlformats.org/officeDocument/2006/relationships/image" Target="../media/image9.png"/><Relationship Id="rId4" Type="http://schemas.microsoft.com/office/2007/relationships/media" Target="../media/media4.mp3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993" y="-2485321"/>
            <a:ext cx="1989413" cy="12515251"/>
          </a:xfrm>
          <a:custGeom>
            <a:avLst/>
            <a:gdLst/>
            <a:ahLst/>
            <a:cxnLst/>
            <a:rect l="l" t="t" r="r" b="b"/>
            <a:pathLst>
              <a:path w="1989413" h="12515251">
                <a:moveTo>
                  <a:pt x="0" y="0"/>
                </a:moveTo>
                <a:lnTo>
                  <a:pt x="1989414" y="0"/>
                </a:lnTo>
                <a:lnTo>
                  <a:pt x="1989414" y="12515252"/>
                </a:lnTo>
                <a:lnTo>
                  <a:pt x="0" y="1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69" r="-18781" b="-27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86190" y="747284"/>
            <a:ext cx="1651894" cy="25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3"/>
              </a:lnSpc>
            </a:pPr>
            <a:r>
              <a:rPr lang="en-US" sz="1302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lenguaje · 1° básico</a:t>
            </a:r>
          </a:p>
        </p:txBody>
      </p:sp>
      <p:sp>
        <p:nvSpPr>
          <p:cNvPr id="4" name="Freeform 4"/>
          <p:cNvSpPr/>
          <p:nvPr/>
        </p:nvSpPr>
        <p:spPr>
          <a:xfrm>
            <a:off x="2859022" y="1820743"/>
            <a:ext cx="12603561" cy="6645514"/>
          </a:xfrm>
          <a:custGeom>
            <a:avLst/>
            <a:gdLst/>
            <a:ahLst/>
            <a:cxnLst/>
            <a:rect l="l" t="t" r="r" b="b"/>
            <a:pathLst>
              <a:path w="12603561" h="6645514">
                <a:moveTo>
                  <a:pt x="0" y="0"/>
                </a:moveTo>
                <a:lnTo>
                  <a:pt x="12603561" y="0"/>
                </a:lnTo>
                <a:lnTo>
                  <a:pt x="12603561" y="6645514"/>
                </a:lnTo>
                <a:lnTo>
                  <a:pt x="0" y="66455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4086002" y="4298999"/>
            <a:ext cx="10115996" cy="1517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0"/>
              </a:lnSpc>
            </a:pPr>
            <a:r>
              <a:rPr lang="en-US" sz="8878" dirty="0">
                <a:solidFill>
                  <a:srgbClr val="000000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La pequeña Isidora</a:t>
            </a:r>
          </a:p>
        </p:txBody>
      </p:sp>
      <p:sp>
        <p:nvSpPr>
          <p:cNvPr id="6" name="Freeform 6"/>
          <p:cNvSpPr/>
          <p:nvPr/>
        </p:nvSpPr>
        <p:spPr>
          <a:xfrm>
            <a:off x="15462583" y="601537"/>
            <a:ext cx="1796717" cy="601813"/>
          </a:xfrm>
          <a:custGeom>
            <a:avLst/>
            <a:gdLst/>
            <a:ahLst/>
            <a:cxnLst/>
            <a:rect l="l" t="t" r="r" b="b"/>
            <a:pathLst>
              <a:path w="1796717" h="601813">
                <a:moveTo>
                  <a:pt x="0" y="0"/>
                </a:moveTo>
                <a:lnTo>
                  <a:pt x="1796717" y="0"/>
                </a:lnTo>
                <a:lnTo>
                  <a:pt x="1796717" y="601813"/>
                </a:lnTo>
                <a:lnTo>
                  <a:pt x="0" y="6018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62583" y="601537"/>
            <a:ext cx="1796717" cy="601813"/>
          </a:xfrm>
          <a:custGeom>
            <a:avLst/>
            <a:gdLst/>
            <a:ahLst/>
            <a:cxnLst/>
            <a:rect l="l" t="t" r="r" b="b"/>
            <a:pathLst>
              <a:path w="1796717" h="601813">
                <a:moveTo>
                  <a:pt x="0" y="0"/>
                </a:moveTo>
                <a:lnTo>
                  <a:pt x="1796717" y="0"/>
                </a:lnTo>
                <a:lnTo>
                  <a:pt x="1796717" y="601813"/>
                </a:lnTo>
                <a:lnTo>
                  <a:pt x="0" y="601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993" y="-2485321"/>
            <a:ext cx="1989413" cy="12515251"/>
          </a:xfrm>
          <a:custGeom>
            <a:avLst/>
            <a:gdLst/>
            <a:ahLst/>
            <a:cxnLst/>
            <a:rect l="l" t="t" r="r" b="b"/>
            <a:pathLst>
              <a:path w="1989413" h="12515251">
                <a:moveTo>
                  <a:pt x="0" y="0"/>
                </a:moveTo>
                <a:lnTo>
                  <a:pt x="1989414" y="0"/>
                </a:lnTo>
                <a:lnTo>
                  <a:pt x="1989414" y="12515252"/>
                </a:lnTo>
                <a:lnTo>
                  <a:pt x="0" y="1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69" r="-18781" b="-276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35222" y="4946615"/>
            <a:ext cx="6817555" cy="4613272"/>
          </a:xfrm>
          <a:custGeom>
            <a:avLst/>
            <a:gdLst/>
            <a:ahLst/>
            <a:cxnLst/>
            <a:rect l="l" t="t" r="r" b="b"/>
            <a:pathLst>
              <a:path w="5453853" h="3647264">
                <a:moveTo>
                  <a:pt x="0" y="0"/>
                </a:moveTo>
                <a:lnTo>
                  <a:pt x="5453853" y="0"/>
                </a:lnTo>
                <a:lnTo>
                  <a:pt x="5453853" y="3647265"/>
                </a:lnTo>
                <a:lnTo>
                  <a:pt x="0" y="36472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70336" y="1192678"/>
            <a:ext cx="14147328" cy="396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8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Este cuento que les voy a contar, no es mentira, es muy real</a:t>
            </a:r>
          </a:p>
          <a:p>
            <a:pPr algn="ctr">
              <a:lnSpc>
                <a:spcPts val="5828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De una niña que vivió, muchos años atrás,</a:t>
            </a:r>
          </a:p>
          <a:p>
            <a:pPr algn="ctr">
              <a:lnSpc>
                <a:spcPts val="5828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En un país muy lejano, pero tan lejano,</a:t>
            </a:r>
          </a:p>
          <a:p>
            <a:pPr algn="ctr">
              <a:lnSpc>
                <a:spcPts val="5828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Que casi la vuelta al mundo deberíamos dar, si allí quisiéramos llegar.</a:t>
            </a:r>
          </a:p>
          <a:p>
            <a:pPr algn="ctr">
              <a:lnSpc>
                <a:spcPts val="5828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España se llamaba el país, y en este mapa lo puedes encontrar</a:t>
            </a:r>
          </a:p>
          <a:p>
            <a:pPr algn="l">
              <a:lnSpc>
                <a:spcPts val="1227"/>
              </a:lnSpc>
            </a:pPr>
            <a:endParaRPr lang="en-US" sz="3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6190" y="747284"/>
            <a:ext cx="1651894" cy="25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3"/>
              </a:lnSpc>
            </a:pPr>
            <a:r>
              <a:rPr lang="en-US" sz="1302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lenguaje · 1° básico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891724-E255-CE9D-4CFE-41F621EF326B}"/>
              </a:ext>
            </a:extLst>
          </p:cNvPr>
          <p:cNvSpPr txBox="1"/>
          <p:nvPr/>
        </p:nvSpPr>
        <p:spPr>
          <a:xfrm>
            <a:off x="15904723" y="77529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3EC851A-1400-B930-66CD-F4842109A328}"/>
              </a:ext>
            </a:extLst>
          </p:cNvPr>
          <p:cNvSpPr/>
          <p:nvPr/>
        </p:nvSpPr>
        <p:spPr>
          <a:xfrm flipH="1">
            <a:off x="8402335" y="6239394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265713" h="220874">
                <a:moveTo>
                  <a:pt x="0" y="0"/>
                </a:moveTo>
                <a:lnTo>
                  <a:pt x="265713" y="0"/>
                </a:lnTo>
                <a:lnTo>
                  <a:pt x="265713" y="220874"/>
                </a:lnTo>
                <a:lnTo>
                  <a:pt x="0" y="2208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075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618 C -0.00469 0.01528 -0.0099 0.02454 -0.01198 0.03133 C -0.01406 0.03812 -0.01137 0.04244 -0.01198 0.04676 C -0.01268 0.05124 -0.01502 0.04939 -0.0158 0.05787 C -0.01649 0.06652 -0.01754 0.08689 -0.01658 0.098 C -0.01571 0.10911 -0.01016 0.11158 -0.01033 0.12454 C -0.01059 0.1375 -0.01493 0.16374 -0.01788 0.17578 C -0.02075 0.18766 -0.02544 0.18936 -0.02787 0.19645 C -0.0303 0.20355 -0.03169 0.21111 -0.03247 0.2179 C -0.03316 0.2247 -0.03143 0.23257 -0.03247 0.2372 C -0.03342 0.24182 -0.03585 0.24522 -0.03828 0.24615 C -0.04071 0.24692 -0.04427 0.24368 -0.04705 0.24244 C -0.04974 0.24105 -0.05182 0.24429 -0.05452 0.23797 C -0.05721 0.23149 -0.06259 0.2122 -0.06328 0.20386 C -0.06398 0.19553 -0.05764 0.18951 -0.05868 0.1875 " pathEditMode="relative" ptsTypes="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993" y="-2485321"/>
            <a:ext cx="1989413" cy="12515251"/>
          </a:xfrm>
          <a:custGeom>
            <a:avLst/>
            <a:gdLst/>
            <a:ahLst/>
            <a:cxnLst/>
            <a:rect l="l" t="t" r="r" b="b"/>
            <a:pathLst>
              <a:path w="1989413" h="12515251">
                <a:moveTo>
                  <a:pt x="0" y="0"/>
                </a:moveTo>
                <a:lnTo>
                  <a:pt x="1989414" y="0"/>
                </a:lnTo>
                <a:lnTo>
                  <a:pt x="1989414" y="12515252"/>
                </a:lnTo>
                <a:lnTo>
                  <a:pt x="0" y="1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769" r="-18781" b="-27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44318" y="1147120"/>
            <a:ext cx="13599364" cy="4964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5"/>
              </a:lnSpc>
            </a:pPr>
            <a:r>
              <a:rPr lang="en-US" sz="3099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Y Isidora la niña, de la que vamos a hablar.</a:t>
            </a:r>
          </a:p>
          <a:p>
            <a:pPr algn="ctr">
              <a:lnSpc>
                <a:spcPts val="6075"/>
              </a:lnSpc>
            </a:pPr>
            <a:r>
              <a:rPr lang="en-US" sz="3099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Ella era muy pequeñita, de hecho ¡era de su misma edad!</a:t>
            </a:r>
          </a:p>
          <a:p>
            <a:pPr algn="ctr">
              <a:lnSpc>
                <a:spcPts val="6075"/>
              </a:lnSpc>
            </a:pPr>
            <a:r>
              <a:rPr lang="en-US" sz="3099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También era bajita y de gran curiosidad…</a:t>
            </a:r>
          </a:p>
          <a:p>
            <a:pPr algn="ctr">
              <a:lnSpc>
                <a:spcPts val="6075"/>
              </a:lnSpc>
            </a:pPr>
            <a:r>
              <a:rPr lang="en-US" sz="3099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Lo que más llamaba su atención, era escuchar a los pajaritos cantar</a:t>
            </a:r>
          </a:p>
          <a:p>
            <a:pPr algn="ctr">
              <a:lnSpc>
                <a:spcPts val="6075"/>
              </a:lnSpc>
            </a:pPr>
            <a:r>
              <a:rPr lang="en-US" sz="3099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Y a si misma se decía: “como un pajarito, yo quiero también cantar,</a:t>
            </a:r>
          </a:p>
          <a:p>
            <a:pPr algn="ctr">
              <a:lnSpc>
                <a:spcPts val="6075"/>
              </a:lnSpc>
            </a:pPr>
            <a:r>
              <a:rPr lang="en-US" sz="3099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tan bonito como a ellos, quiero que a mi voz se le pueda escuchar”</a:t>
            </a:r>
          </a:p>
          <a:p>
            <a:pPr algn="just">
              <a:lnSpc>
                <a:spcPts val="1444"/>
              </a:lnSpc>
            </a:pPr>
            <a:endParaRPr lang="en-US" sz="30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813665" y="5650569"/>
            <a:ext cx="2660669" cy="4379361"/>
          </a:xfrm>
          <a:custGeom>
            <a:avLst/>
            <a:gdLst/>
            <a:ahLst/>
            <a:cxnLst/>
            <a:rect l="l" t="t" r="r" b="b"/>
            <a:pathLst>
              <a:path w="2660669" h="4379361">
                <a:moveTo>
                  <a:pt x="0" y="0"/>
                </a:moveTo>
                <a:lnTo>
                  <a:pt x="2660670" y="0"/>
                </a:lnTo>
                <a:lnTo>
                  <a:pt x="2660670" y="4379362"/>
                </a:lnTo>
                <a:lnTo>
                  <a:pt x="0" y="43793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168" t="-10735" r="-56546" b="-1503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586190" y="747284"/>
            <a:ext cx="1651894" cy="25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3"/>
              </a:lnSpc>
            </a:pPr>
            <a:r>
              <a:rPr lang="en-US" sz="1302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lenguaje · 1° básico</a:t>
            </a:r>
          </a:p>
        </p:txBody>
      </p:sp>
      <p:sp>
        <p:nvSpPr>
          <p:cNvPr id="6" name="Freeform 6"/>
          <p:cNvSpPr/>
          <p:nvPr/>
        </p:nvSpPr>
        <p:spPr>
          <a:xfrm>
            <a:off x="15462583" y="601537"/>
            <a:ext cx="1796717" cy="601813"/>
          </a:xfrm>
          <a:custGeom>
            <a:avLst/>
            <a:gdLst/>
            <a:ahLst/>
            <a:cxnLst/>
            <a:rect l="l" t="t" r="r" b="b"/>
            <a:pathLst>
              <a:path w="1796717" h="601813">
                <a:moveTo>
                  <a:pt x="0" y="0"/>
                </a:moveTo>
                <a:lnTo>
                  <a:pt x="1796717" y="0"/>
                </a:lnTo>
                <a:lnTo>
                  <a:pt x="1796717" y="601813"/>
                </a:lnTo>
                <a:lnTo>
                  <a:pt x="0" y="6018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ScreenRecording_06-26-2025-11-33-59_1.mp3">
            <a:hlinkClick r:id="" action="ppaction://media"/>
            <a:extLst>
              <a:ext uri="{FF2B5EF4-FFF2-40B4-BE49-F238E27FC236}">
                <a16:creationId xmlns:a16="http://schemas.microsoft.com/office/drawing/2014/main" id="{0C2E003A-EB13-E7AE-147D-BE1A2122B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3665" y="743384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993" y="-2485321"/>
            <a:ext cx="1989413" cy="12515251"/>
          </a:xfrm>
          <a:custGeom>
            <a:avLst/>
            <a:gdLst/>
            <a:ahLst/>
            <a:cxnLst/>
            <a:rect l="l" t="t" r="r" b="b"/>
            <a:pathLst>
              <a:path w="1989413" h="12515251">
                <a:moveTo>
                  <a:pt x="0" y="0"/>
                </a:moveTo>
                <a:lnTo>
                  <a:pt x="1989414" y="0"/>
                </a:lnTo>
                <a:lnTo>
                  <a:pt x="1989414" y="12515252"/>
                </a:lnTo>
                <a:lnTo>
                  <a:pt x="0" y="1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769" r="-18781" b="-27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8524" y="1124470"/>
            <a:ext cx="15250953" cy="6158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DO- RE- MI- FA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DO- RE- MI- FA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Son las notas musicales, que siempre ella repitiendo está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DO- RE- MI- FA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DO- RE- MI- FA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Su madre le decía: “Isidora, ya es hora de almorzar” y ella seguía cantando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DO- RE- MI- FA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DO- RE- MI- FA</a:t>
            </a:r>
          </a:p>
        </p:txBody>
      </p:sp>
      <p:sp>
        <p:nvSpPr>
          <p:cNvPr id="5" name="Freeform 5"/>
          <p:cNvSpPr/>
          <p:nvPr/>
        </p:nvSpPr>
        <p:spPr>
          <a:xfrm>
            <a:off x="15462583" y="601537"/>
            <a:ext cx="1796717" cy="601813"/>
          </a:xfrm>
          <a:custGeom>
            <a:avLst/>
            <a:gdLst/>
            <a:ahLst/>
            <a:cxnLst/>
            <a:rect l="l" t="t" r="r" b="b"/>
            <a:pathLst>
              <a:path w="1796717" h="601813">
                <a:moveTo>
                  <a:pt x="0" y="0"/>
                </a:moveTo>
                <a:lnTo>
                  <a:pt x="1796717" y="0"/>
                </a:lnTo>
                <a:lnTo>
                  <a:pt x="1796717" y="601813"/>
                </a:lnTo>
                <a:lnTo>
                  <a:pt x="0" y="6018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E063551B-E9B4-3016-D415-413DBFCE45B6}"/>
              </a:ext>
            </a:extLst>
          </p:cNvPr>
          <p:cNvSpPr/>
          <p:nvPr/>
        </p:nvSpPr>
        <p:spPr>
          <a:xfrm>
            <a:off x="5860383" y="7051719"/>
            <a:ext cx="5879522" cy="2572242"/>
          </a:xfrm>
          <a:custGeom>
            <a:avLst/>
            <a:gdLst/>
            <a:ahLst/>
            <a:cxnLst/>
            <a:rect l="l" t="t" r="r" b="b"/>
            <a:pathLst>
              <a:path w="5879522" h="2572242">
                <a:moveTo>
                  <a:pt x="0" y="0"/>
                </a:moveTo>
                <a:lnTo>
                  <a:pt x="5879522" y="0"/>
                </a:lnTo>
                <a:lnTo>
                  <a:pt x="5879522" y="2572242"/>
                </a:lnTo>
                <a:lnTo>
                  <a:pt x="0" y="25722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4387" b="-33486"/>
            </a:stretch>
          </a:blipFill>
        </p:spPr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BF616BE3-8176-8F23-520B-9A67A2371A6D}"/>
              </a:ext>
            </a:extLst>
          </p:cNvPr>
          <p:cNvGrpSpPr/>
          <p:nvPr/>
        </p:nvGrpSpPr>
        <p:grpSpPr>
          <a:xfrm>
            <a:off x="9269814" y="8913026"/>
            <a:ext cx="473389" cy="280579"/>
            <a:chOff x="0" y="0"/>
            <a:chExt cx="812800" cy="481749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A81A9948-0995-A26E-BB31-F511747EE87A}"/>
                </a:ext>
              </a:extLst>
            </p:cNvPr>
            <p:cNvSpPr/>
            <p:nvPr/>
          </p:nvSpPr>
          <p:spPr>
            <a:xfrm>
              <a:off x="0" y="0"/>
              <a:ext cx="812800" cy="481749"/>
            </a:xfrm>
            <a:custGeom>
              <a:avLst/>
              <a:gdLst/>
              <a:ahLst/>
              <a:cxnLst/>
              <a:rect l="l" t="t" r="r" b="b"/>
              <a:pathLst>
                <a:path w="812800" h="481749">
                  <a:moveTo>
                    <a:pt x="406400" y="0"/>
                  </a:moveTo>
                  <a:cubicBezTo>
                    <a:pt x="181951" y="0"/>
                    <a:pt x="0" y="107843"/>
                    <a:pt x="0" y="240875"/>
                  </a:cubicBezTo>
                  <a:cubicBezTo>
                    <a:pt x="0" y="373906"/>
                    <a:pt x="181951" y="481749"/>
                    <a:pt x="406400" y="481749"/>
                  </a:cubicBezTo>
                  <a:cubicBezTo>
                    <a:pt x="630849" y="481749"/>
                    <a:pt x="812800" y="373906"/>
                    <a:pt x="812800" y="240875"/>
                  </a:cubicBezTo>
                  <a:cubicBezTo>
                    <a:pt x="812800" y="10784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41C5"/>
            </a:solidFill>
          </p:spPr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506262A6-F241-E31A-E4D8-A9EF1CB27C96}"/>
                </a:ext>
              </a:extLst>
            </p:cNvPr>
            <p:cNvSpPr txBox="1"/>
            <p:nvPr/>
          </p:nvSpPr>
          <p:spPr>
            <a:xfrm>
              <a:off x="76200" y="7064"/>
              <a:ext cx="660400" cy="42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ADE758D4-1BCB-14BD-0269-8D618D419788}"/>
              </a:ext>
            </a:extLst>
          </p:cNvPr>
          <p:cNvGrpSpPr/>
          <p:nvPr/>
        </p:nvGrpSpPr>
        <p:grpSpPr>
          <a:xfrm>
            <a:off x="10032450" y="8725111"/>
            <a:ext cx="473389" cy="280579"/>
            <a:chOff x="0" y="0"/>
            <a:chExt cx="812800" cy="481749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8A7F49F-ECC6-A337-D1CB-C0932B21754C}"/>
                </a:ext>
              </a:extLst>
            </p:cNvPr>
            <p:cNvSpPr/>
            <p:nvPr/>
          </p:nvSpPr>
          <p:spPr>
            <a:xfrm>
              <a:off x="0" y="0"/>
              <a:ext cx="812800" cy="481749"/>
            </a:xfrm>
            <a:custGeom>
              <a:avLst/>
              <a:gdLst/>
              <a:ahLst/>
              <a:cxnLst/>
              <a:rect l="l" t="t" r="r" b="b"/>
              <a:pathLst>
                <a:path w="812800" h="481749">
                  <a:moveTo>
                    <a:pt x="406400" y="0"/>
                  </a:moveTo>
                  <a:cubicBezTo>
                    <a:pt x="181951" y="0"/>
                    <a:pt x="0" y="107843"/>
                    <a:pt x="0" y="240875"/>
                  </a:cubicBezTo>
                  <a:cubicBezTo>
                    <a:pt x="0" y="373906"/>
                    <a:pt x="181951" y="481749"/>
                    <a:pt x="406400" y="481749"/>
                  </a:cubicBezTo>
                  <a:cubicBezTo>
                    <a:pt x="630849" y="481749"/>
                    <a:pt x="812800" y="373906"/>
                    <a:pt x="812800" y="240875"/>
                  </a:cubicBezTo>
                  <a:cubicBezTo>
                    <a:pt x="812800" y="10784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CFC3"/>
            </a:solidFill>
          </p:spPr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898DC847-F27B-D776-7016-17871FF6BD80}"/>
                </a:ext>
              </a:extLst>
            </p:cNvPr>
            <p:cNvSpPr txBox="1"/>
            <p:nvPr/>
          </p:nvSpPr>
          <p:spPr>
            <a:xfrm>
              <a:off x="76200" y="7064"/>
              <a:ext cx="660400" cy="42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8" name="Group 12">
            <a:extLst>
              <a:ext uri="{FF2B5EF4-FFF2-40B4-BE49-F238E27FC236}">
                <a16:creationId xmlns:a16="http://schemas.microsoft.com/office/drawing/2014/main" id="{90B1EE86-0F64-6CA3-731B-D88D76BCBC37}"/>
              </a:ext>
            </a:extLst>
          </p:cNvPr>
          <p:cNvGrpSpPr/>
          <p:nvPr/>
        </p:nvGrpSpPr>
        <p:grpSpPr>
          <a:xfrm>
            <a:off x="8463050" y="9034265"/>
            <a:ext cx="473389" cy="280579"/>
            <a:chOff x="0" y="0"/>
            <a:chExt cx="812800" cy="481749"/>
          </a:xfrm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1C1EE45D-2F13-F2C0-2719-CABF1AC73374}"/>
                </a:ext>
              </a:extLst>
            </p:cNvPr>
            <p:cNvSpPr/>
            <p:nvPr/>
          </p:nvSpPr>
          <p:spPr>
            <a:xfrm>
              <a:off x="0" y="0"/>
              <a:ext cx="812800" cy="481749"/>
            </a:xfrm>
            <a:custGeom>
              <a:avLst/>
              <a:gdLst/>
              <a:ahLst/>
              <a:cxnLst/>
              <a:rect l="l" t="t" r="r" b="b"/>
              <a:pathLst>
                <a:path w="812800" h="481749">
                  <a:moveTo>
                    <a:pt x="406400" y="0"/>
                  </a:moveTo>
                  <a:cubicBezTo>
                    <a:pt x="181951" y="0"/>
                    <a:pt x="0" y="107843"/>
                    <a:pt x="0" y="240875"/>
                  </a:cubicBezTo>
                  <a:cubicBezTo>
                    <a:pt x="0" y="373906"/>
                    <a:pt x="181951" y="481749"/>
                    <a:pt x="406400" y="481749"/>
                  </a:cubicBezTo>
                  <a:cubicBezTo>
                    <a:pt x="630849" y="481749"/>
                    <a:pt x="812800" y="373906"/>
                    <a:pt x="812800" y="240875"/>
                  </a:cubicBezTo>
                  <a:cubicBezTo>
                    <a:pt x="812800" y="10784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C422"/>
            </a:solidFill>
          </p:spPr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9033DAD4-85A0-1D7D-1003-36E3B4769442}"/>
                </a:ext>
              </a:extLst>
            </p:cNvPr>
            <p:cNvSpPr txBox="1"/>
            <p:nvPr/>
          </p:nvSpPr>
          <p:spPr>
            <a:xfrm>
              <a:off x="76200" y="7064"/>
              <a:ext cx="660400" cy="42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1" name="Group 9">
            <a:extLst>
              <a:ext uri="{FF2B5EF4-FFF2-40B4-BE49-F238E27FC236}">
                <a16:creationId xmlns:a16="http://schemas.microsoft.com/office/drawing/2014/main" id="{326F0951-D47A-EDD3-C821-0411BF9F9681}"/>
              </a:ext>
            </a:extLst>
          </p:cNvPr>
          <p:cNvGrpSpPr/>
          <p:nvPr/>
        </p:nvGrpSpPr>
        <p:grpSpPr>
          <a:xfrm>
            <a:off x="10660983" y="8573726"/>
            <a:ext cx="473389" cy="280579"/>
            <a:chOff x="0" y="0"/>
            <a:chExt cx="812800" cy="481749"/>
          </a:xfrm>
        </p:grpSpPr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42143E4F-E288-C375-28FD-A3FFC746ABFC}"/>
                </a:ext>
              </a:extLst>
            </p:cNvPr>
            <p:cNvSpPr/>
            <p:nvPr/>
          </p:nvSpPr>
          <p:spPr>
            <a:xfrm>
              <a:off x="0" y="0"/>
              <a:ext cx="812800" cy="481749"/>
            </a:xfrm>
            <a:custGeom>
              <a:avLst/>
              <a:gdLst/>
              <a:ahLst/>
              <a:cxnLst/>
              <a:rect l="l" t="t" r="r" b="b"/>
              <a:pathLst>
                <a:path w="812800" h="481749">
                  <a:moveTo>
                    <a:pt x="406400" y="0"/>
                  </a:moveTo>
                  <a:cubicBezTo>
                    <a:pt x="181951" y="0"/>
                    <a:pt x="0" y="107843"/>
                    <a:pt x="0" y="240875"/>
                  </a:cubicBezTo>
                  <a:cubicBezTo>
                    <a:pt x="0" y="373906"/>
                    <a:pt x="181951" y="481749"/>
                    <a:pt x="406400" y="481749"/>
                  </a:cubicBezTo>
                  <a:cubicBezTo>
                    <a:pt x="630849" y="481749"/>
                    <a:pt x="812800" y="373906"/>
                    <a:pt x="812800" y="240875"/>
                  </a:cubicBezTo>
                  <a:cubicBezTo>
                    <a:pt x="812800" y="10784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</p:sp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17447947-0D32-7B97-E467-81F1C71D69F0}"/>
                </a:ext>
              </a:extLst>
            </p:cNvPr>
            <p:cNvSpPr txBox="1"/>
            <p:nvPr/>
          </p:nvSpPr>
          <p:spPr>
            <a:xfrm>
              <a:off x="76200" y="7064"/>
              <a:ext cx="660400" cy="42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2A92F12-D668-9717-CE42-28D728D2B36F}"/>
              </a:ext>
            </a:extLst>
          </p:cNvPr>
          <p:cNvSpPr txBox="1"/>
          <p:nvPr/>
        </p:nvSpPr>
        <p:spPr>
          <a:xfrm>
            <a:off x="10737183" y="879374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Mistral" panose="03090702030407020403" pitchFamily="66" charset="0"/>
              </a:rPr>
              <a:t>Fa</a:t>
            </a:r>
            <a:endParaRPr lang="es-CL" dirty="0">
              <a:latin typeface="Mistral" panose="03090702030407020403" pitchFamily="66" charset="0"/>
            </a:endParaRPr>
          </a:p>
        </p:txBody>
      </p:sp>
      <p:pic>
        <p:nvPicPr>
          <p:cNvPr id="35" name="do-80236.mp3">
            <a:hlinkClick r:id="" action="ppaction://media"/>
            <a:extLst>
              <a:ext uri="{FF2B5EF4-FFF2-40B4-BE49-F238E27FC236}">
                <a16:creationId xmlns:a16="http://schemas.microsoft.com/office/drawing/2014/main" id="{721A755D-7B8D-672F-7CBB-123298E217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6.8097" end="1646.712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8884" y="9448620"/>
            <a:ext cx="812800" cy="812800"/>
          </a:xfrm>
          <a:prstGeom prst="rect">
            <a:avLst/>
          </a:prstGeom>
        </p:spPr>
      </p:pic>
      <p:pic>
        <p:nvPicPr>
          <p:cNvPr id="36" name="re-78500.mp3">
            <a:hlinkClick r:id="" action="ppaction://media"/>
            <a:extLst>
              <a:ext uri="{FF2B5EF4-FFF2-40B4-BE49-F238E27FC236}">
                <a16:creationId xmlns:a16="http://schemas.microsoft.com/office/drawing/2014/main" id="{B16E9DB2-2510-F4E5-B27D-49BDECAE74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07.1573" end="1469.609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95917" y="9368791"/>
            <a:ext cx="812800" cy="812800"/>
          </a:xfrm>
          <a:prstGeom prst="rect">
            <a:avLst/>
          </a:prstGeom>
        </p:spPr>
      </p:pic>
      <p:pic>
        <p:nvPicPr>
          <p:cNvPr id="37" name="mi-80239.mp3">
            <a:hlinkClick r:id="" action="ppaction://media"/>
            <a:extLst>
              <a:ext uri="{FF2B5EF4-FFF2-40B4-BE49-F238E27FC236}">
                <a16:creationId xmlns:a16="http://schemas.microsoft.com/office/drawing/2014/main" id="{F5B56EA3-41B8-599B-7463-358C0EC96B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504.9273" end="863.329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36381" y="9368791"/>
            <a:ext cx="812800" cy="812800"/>
          </a:xfrm>
          <a:prstGeom prst="rect">
            <a:avLst/>
          </a:prstGeom>
        </p:spPr>
      </p:pic>
      <p:pic>
        <p:nvPicPr>
          <p:cNvPr id="38" name="fa-78409.mp3">
            <a:hlinkClick r:id="" action="ppaction://media"/>
            <a:extLst>
              <a:ext uri="{FF2B5EF4-FFF2-40B4-BE49-F238E27FC236}">
                <a16:creationId xmlns:a16="http://schemas.microsoft.com/office/drawing/2014/main" id="{3C61BAD5-9FE3-E754-5B73-74F3A02937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341.5737" end="1527.38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76845" y="940183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4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8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6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993" y="-2485321"/>
            <a:ext cx="1989413" cy="12515251"/>
          </a:xfrm>
          <a:custGeom>
            <a:avLst/>
            <a:gdLst/>
            <a:ahLst/>
            <a:cxnLst/>
            <a:rect l="l" t="t" r="r" b="b"/>
            <a:pathLst>
              <a:path w="1989413" h="12515251">
                <a:moveTo>
                  <a:pt x="0" y="0"/>
                </a:moveTo>
                <a:lnTo>
                  <a:pt x="1989414" y="0"/>
                </a:lnTo>
                <a:lnTo>
                  <a:pt x="1989414" y="12515252"/>
                </a:lnTo>
                <a:lnTo>
                  <a:pt x="0" y="1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769" r="-18781" b="-276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62583" y="601537"/>
            <a:ext cx="1796717" cy="601813"/>
          </a:xfrm>
          <a:custGeom>
            <a:avLst/>
            <a:gdLst/>
            <a:ahLst/>
            <a:cxnLst/>
            <a:rect l="l" t="t" r="r" b="b"/>
            <a:pathLst>
              <a:path w="1796717" h="601813">
                <a:moveTo>
                  <a:pt x="0" y="0"/>
                </a:moveTo>
                <a:lnTo>
                  <a:pt x="1796717" y="0"/>
                </a:lnTo>
                <a:lnTo>
                  <a:pt x="1796717" y="601813"/>
                </a:lnTo>
                <a:lnTo>
                  <a:pt x="0" y="6018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76187" y="2864636"/>
            <a:ext cx="10135625" cy="1529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¿a ver niñitos ustedes, lo pueden también cantar?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¡Qué lindo se escuchó!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EB60F0E5-D740-1BC7-8EFA-D04A3BAD9B27}"/>
              </a:ext>
            </a:extLst>
          </p:cNvPr>
          <p:cNvSpPr/>
          <p:nvPr/>
        </p:nvSpPr>
        <p:spPr>
          <a:xfrm>
            <a:off x="5803233" y="5143500"/>
            <a:ext cx="5879522" cy="2572242"/>
          </a:xfrm>
          <a:custGeom>
            <a:avLst/>
            <a:gdLst/>
            <a:ahLst/>
            <a:cxnLst/>
            <a:rect l="l" t="t" r="r" b="b"/>
            <a:pathLst>
              <a:path w="5879522" h="2572242">
                <a:moveTo>
                  <a:pt x="0" y="0"/>
                </a:moveTo>
                <a:lnTo>
                  <a:pt x="5879522" y="0"/>
                </a:lnTo>
                <a:lnTo>
                  <a:pt x="5879522" y="2572242"/>
                </a:lnTo>
                <a:lnTo>
                  <a:pt x="0" y="25722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4387" b="-33486"/>
            </a:stretch>
          </a:blipFill>
        </p:spPr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9AAAEEE2-E11E-E000-9AEA-B405074500AD}"/>
              </a:ext>
            </a:extLst>
          </p:cNvPr>
          <p:cNvGrpSpPr/>
          <p:nvPr/>
        </p:nvGrpSpPr>
        <p:grpSpPr>
          <a:xfrm>
            <a:off x="9212664" y="7004807"/>
            <a:ext cx="473389" cy="280579"/>
            <a:chOff x="0" y="0"/>
            <a:chExt cx="812800" cy="481749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03270ED-06C7-6093-2EC4-B972BCC9A652}"/>
                </a:ext>
              </a:extLst>
            </p:cNvPr>
            <p:cNvSpPr/>
            <p:nvPr/>
          </p:nvSpPr>
          <p:spPr>
            <a:xfrm>
              <a:off x="0" y="0"/>
              <a:ext cx="812800" cy="481749"/>
            </a:xfrm>
            <a:custGeom>
              <a:avLst/>
              <a:gdLst/>
              <a:ahLst/>
              <a:cxnLst/>
              <a:rect l="l" t="t" r="r" b="b"/>
              <a:pathLst>
                <a:path w="812800" h="481749">
                  <a:moveTo>
                    <a:pt x="406400" y="0"/>
                  </a:moveTo>
                  <a:cubicBezTo>
                    <a:pt x="181951" y="0"/>
                    <a:pt x="0" y="107843"/>
                    <a:pt x="0" y="240875"/>
                  </a:cubicBezTo>
                  <a:cubicBezTo>
                    <a:pt x="0" y="373906"/>
                    <a:pt x="181951" y="481749"/>
                    <a:pt x="406400" y="481749"/>
                  </a:cubicBezTo>
                  <a:cubicBezTo>
                    <a:pt x="630849" y="481749"/>
                    <a:pt x="812800" y="373906"/>
                    <a:pt x="812800" y="240875"/>
                  </a:cubicBezTo>
                  <a:cubicBezTo>
                    <a:pt x="812800" y="10784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41C5"/>
            </a:solidFill>
          </p:spPr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5BA853FB-DF43-095F-D880-1944FA505FBD}"/>
                </a:ext>
              </a:extLst>
            </p:cNvPr>
            <p:cNvSpPr txBox="1"/>
            <p:nvPr/>
          </p:nvSpPr>
          <p:spPr>
            <a:xfrm>
              <a:off x="76200" y="7064"/>
              <a:ext cx="660400" cy="42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9">
            <a:extLst>
              <a:ext uri="{FF2B5EF4-FFF2-40B4-BE49-F238E27FC236}">
                <a16:creationId xmlns:a16="http://schemas.microsoft.com/office/drawing/2014/main" id="{C833DA48-070C-C41B-84C5-7296C082B22D}"/>
              </a:ext>
            </a:extLst>
          </p:cNvPr>
          <p:cNvGrpSpPr/>
          <p:nvPr/>
        </p:nvGrpSpPr>
        <p:grpSpPr>
          <a:xfrm>
            <a:off x="9975300" y="6816892"/>
            <a:ext cx="473389" cy="280579"/>
            <a:chOff x="0" y="0"/>
            <a:chExt cx="812800" cy="481749"/>
          </a:xfrm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9E13A01-771E-16ED-E690-8327DC0403FB}"/>
                </a:ext>
              </a:extLst>
            </p:cNvPr>
            <p:cNvSpPr/>
            <p:nvPr/>
          </p:nvSpPr>
          <p:spPr>
            <a:xfrm>
              <a:off x="0" y="0"/>
              <a:ext cx="812800" cy="481749"/>
            </a:xfrm>
            <a:custGeom>
              <a:avLst/>
              <a:gdLst/>
              <a:ahLst/>
              <a:cxnLst/>
              <a:rect l="l" t="t" r="r" b="b"/>
              <a:pathLst>
                <a:path w="812800" h="481749">
                  <a:moveTo>
                    <a:pt x="406400" y="0"/>
                  </a:moveTo>
                  <a:cubicBezTo>
                    <a:pt x="181951" y="0"/>
                    <a:pt x="0" y="107843"/>
                    <a:pt x="0" y="240875"/>
                  </a:cubicBezTo>
                  <a:cubicBezTo>
                    <a:pt x="0" y="373906"/>
                    <a:pt x="181951" y="481749"/>
                    <a:pt x="406400" y="481749"/>
                  </a:cubicBezTo>
                  <a:cubicBezTo>
                    <a:pt x="630849" y="481749"/>
                    <a:pt x="812800" y="373906"/>
                    <a:pt x="812800" y="240875"/>
                  </a:cubicBezTo>
                  <a:cubicBezTo>
                    <a:pt x="812800" y="10784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CFC3"/>
            </a:solidFill>
          </p:spPr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B97C63B9-6700-A78D-5CF0-F453B033FEAE}"/>
                </a:ext>
              </a:extLst>
            </p:cNvPr>
            <p:cNvSpPr txBox="1"/>
            <p:nvPr/>
          </p:nvSpPr>
          <p:spPr>
            <a:xfrm>
              <a:off x="76200" y="7064"/>
              <a:ext cx="660400" cy="42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8179BF36-5FB6-F801-C1BB-BAF8A4645C6B}"/>
              </a:ext>
            </a:extLst>
          </p:cNvPr>
          <p:cNvGrpSpPr/>
          <p:nvPr/>
        </p:nvGrpSpPr>
        <p:grpSpPr>
          <a:xfrm>
            <a:off x="8405900" y="7126046"/>
            <a:ext cx="473389" cy="280579"/>
            <a:chOff x="0" y="0"/>
            <a:chExt cx="812800" cy="481749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88FAEBA-F4AA-6E24-6367-B0DEBDEDEC40}"/>
                </a:ext>
              </a:extLst>
            </p:cNvPr>
            <p:cNvSpPr/>
            <p:nvPr/>
          </p:nvSpPr>
          <p:spPr>
            <a:xfrm>
              <a:off x="0" y="0"/>
              <a:ext cx="812800" cy="481749"/>
            </a:xfrm>
            <a:custGeom>
              <a:avLst/>
              <a:gdLst/>
              <a:ahLst/>
              <a:cxnLst/>
              <a:rect l="l" t="t" r="r" b="b"/>
              <a:pathLst>
                <a:path w="812800" h="481749">
                  <a:moveTo>
                    <a:pt x="406400" y="0"/>
                  </a:moveTo>
                  <a:cubicBezTo>
                    <a:pt x="181951" y="0"/>
                    <a:pt x="0" y="107843"/>
                    <a:pt x="0" y="240875"/>
                  </a:cubicBezTo>
                  <a:cubicBezTo>
                    <a:pt x="0" y="373906"/>
                    <a:pt x="181951" y="481749"/>
                    <a:pt x="406400" y="481749"/>
                  </a:cubicBezTo>
                  <a:cubicBezTo>
                    <a:pt x="630849" y="481749"/>
                    <a:pt x="812800" y="373906"/>
                    <a:pt x="812800" y="240875"/>
                  </a:cubicBezTo>
                  <a:cubicBezTo>
                    <a:pt x="812800" y="10784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C422"/>
            </a:solidFill>
          </p:spPr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3B01060C-1D37-3A76-8330-FF2C591D0BD7}"/>
                </a:ext>
              </a:extLst>
            </p:cNvPr>
            <p:cNvSpPr txBox="1"/>
            <p:nvPr/>
          </p:nvSpPr>
          <p:spPr>
            <a:xfrm>
              <a:off x="76200" y="7064"/>
              <a:ext cx="660400" cy="42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6" name="Group 9">
            <a:extLst>
              <a:ext uri="{FF2B5EF4-FFF2-40B4-BE49-F238E27FC236}">
                <a16:creationId xmlns:a16="http://schemas.microsoft.com/office/drawing/2014/main" id="{61B48507-FA46-0E67-9286-DB21E39937D0}"/>
              </a:ext>
            </a:extLst>
          </p:cNvPr>
          <p:cNvGrpSpPr/>
          <p:nvPr/>
        </p:nvGrpSpPr>
        <p:grpSpPr>
          <a:xfrm>
            <a:off x="10603833" y="6665507"/>
            <a:ext cx="473389" cy="280579"/>
            <a:chOff x="0" y="0"/>
            <a:chExt cx="812800" cy="481749"/>
          </a:xfrm>
        </p:grpSpPr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360799BA-243E-20F8-1A45-1FEA13C765AF}"/>
                </a:ext>
              </a:extLst>
            </p:cNvPr>
            <p:cNvSpPr/>
            <p:nvPr/>
          </p:nvSpPr>
          <p:spPr>
            <a:xfrm>
              <a:off x="0" y="0"/>
              <a:ext cx="812800" cy="481749"/>
            </a:xfrm>
            <a:custGeom>
              <a:avLst/>
              <a:gdLst/>
              <a:ahLst/>
              <a:cxnLst/>
              <a:rect l="l" t="t" r="r" b="b"/>
              <a:pathLst>
                <a:path w="812800" h="481749">
                  <a:moveTo>
                    <a:pt x="406400" y="0"/>
                  </a:moveTo>
                  <a:cubicBezTo>
                    <a:pt x="181951" y="0"/>
                    <a:pt x="0" y="107843"/>
                    <a:pt x="0" y="240875"/>
                  </a:cubicBezTo>
                  <a:cubicBezTo>
                    <a:pt x="0" y="373906"/>
                    <a:pt x="181951" y="481749"/>
                    <a:pt x="406400" y="481749"/>
                  </a:cubicBezTo>
                  <a:cubicBezTo>
                    <a:pt x="630849" y="481749"/>
                    <a:pt x="812800" y="373906"/>
                    <a:pt x="812800" y="240875"/>
                  </a:cubicBezTo>
                  <a:cubicBezTo>
                    <a:pt x="812800" y="10784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29A35FDF-19AB-86CC-6EC5-165ED37CC746}"/>
                </a:ext>
              </a:extLst>
            </p:cNvPr>
            <p:cNvSpPr txBox="1"/>
            <p:nvPr/>
          </p:nvSpPr>
          <p:spPr>
            <a:xfrm>
              <a:off x="76200" y="7064"/>
              <a:ext cx="660400" cy="42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C2635D6-7D94-F49A-AB21-B3656815B937}"/>
              </a:ext>
            </a:extLst>
          </p:cNvPr>
          <p:cNvSpPr txBox="1"/>
          <p:nvPr/>
        </p:nvSpPr>
        <p:spPr>
          <a:xfrm>
            <a:off x="10680033" y="688552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Mistral" panose="03090702030407020403" pitchFamily="66" charset="0"/>
              </a:rPr>
              <a:t>Fa</a:t>
            </a:r>
            <a:endParaRPr lang="es-CL" dirty="0">
              <a:latin typeface="Mistral" panose="03090702030407020403" pitchFamily="66" charset="0"/>
            </a:endParaRPr>
          </a:p>
        </p:txBody>
      </p:sp>
      <p:pic>
        <p:nvPicPr>
          <p:cNvPr id="32" name="do-80236.mp3">
            <a:hlinkClick r:id="" action="ppaction://media"/>
            <a:extLst>
              <a:ext uri="{FF2B5EF4-FFF2-40B4-BE49-F238E27FC236}">
                <a16:creationId xmlns:a16="http://schemas.microsoft.com/office/drawing/2014/main" id="{5D19EEF3-E731-7C94-4667-2B69083C7F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6.8097" end="1646.712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81734" y="7540401"/>
            <a:ext cx="812800" cy="812800"/>
          </a:xfrm>
          <a:prstGeom prst="rect">
            <a:avLst/>
          </a:prstGeom>
        </p:spPr>
      </p:pic>
      <p:pic>
        <p:nvPicPr>
          <p:cNvPr id="33" name="re-78500.mp3">
            <a:hlinkClick r:id="" action="ppaction://media"/>
            <a:extLst>
              <a:ext uri="{FF2B5EF4-FFF2-40B4-BE49-F238E27FC236}">
                <a16:creationId xmlns:a16="http://schemas.microsoft.com/office/drawing/2014/main" id="{DCB5E4E1-178F-2556-0312-4EC3D2524A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07.1573" end="1469.609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38767" y="7460572"/>
            <a:ext cx="812800" cy="812800"/>
          </a:xfrm>
          <a:prstGeom prst="rect">
            <a:avLst/>
          </a:prstGeom>
        </p:spPr>
      </p:pic>
      <p:pic>
        <p:nvPicPr>
          <p:cNvPr id="34" name="mi-80239.mp3">
            <a:hlinkClick r:id="" action="ppaction://media"/>
            <a:extLst>
              <a:ext uri="{FF2B5EF4-FFF2-40B4-BE49-F238E27FC236}">
                <a16:creationId xmlns:a16="http://schemas.microsoft.com/office/drawing/2014/main" id="{D4C330B7-8C8A-9A04-7C88-F2ECEC201E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504.9273" end="863.329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79231" y="7460572"/>
            <a:ext cx="812800" cy="812800"/>
          </a:xfrm>
          <a:prstGeom prst="rect">
            <a:avLst/>
          </a:prstGeom>
        </p:spPr>
      </p:pic>
      <p:pic>
        <p:nvPicPr>
          <p:cNvPr id="35" name="fa-78409.mp3">
            <a:hlinkClick r:id="" action="ppaction://media"/>
            <a:extLst>
              <a:ext uri="{FF2B5EF4-FFF2-40B4-BE49-F238E27FC236}">
                <a16:creationId xmlns:a16="http://schemas.microsoft.com/office/drawing/2014/main" id="{95336BCE-17A2-DD7A-28C5-05199A2C0B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341.5737" end="1527.38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19695" y="749361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4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8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6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993" y="-2485321"/>
            <a:ext cx="1989413" cy="12515251"/>
          </a:xfrm>
          <a:custGeom>
            <a:avLst/>
            <a:gdLst/>
            <a:ahLst/>
            <a:cxnLst/>
            <a:rect l="l" t="t" r="r" b="b"/>
            <a:pathLst>
              <a:path w="1989413" h="12515251">
                <a:moveTo>
                  <a:pt x="0" y="0"/>
                </a:moveTo>
                <a:lnTo>
                  <a:pt x="1989414" y="0"/>
                </a:lnTo>
                <a:lnTo>
                  <a:pt x="1989414" y="12515252"/>
                </a:lnTo>
                <a:lnTo>
                  <a:pt x="0" y="1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69" r="-18781" b="-27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86190" y="747284"/>
            <a:ext cx="1651894" cy="25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3"/>
              </a:lnSpc>
            </a:pPr>
            <a:r>
              <a:rPr lang="en-US" sz="1302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lenguaje · 1° básico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06759" y="2059297"/>
            <a:ext cx="12674483" cy="461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Y nuestra pequeña Isidora, así como ustedes, cantando continuó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¿y les cuento algo? Cuando ella creció, sus propias canciones inventó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Y tan lindas le quedaron, que se recuerdan hasta el día de hoy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¿les gustará conocerlas?, pues será para otra ocasión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Porque por el día de hoy</a:t>
            </a:r>
          </a:p>
          <a:p>
            <a:pPr algn="ctr">
              <a:lnSpc>
                <a:spcPts val="6076"/>
              </a:lnSpc>
            </a:pPr>
            <a:r>
              <a:rPr lang="en-US" sz="31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Esta historia, terminó.</a:t>
            </a:r>
          </a:p>
        </p:txBody>
      </p:sp>
      <p:sp>
        <p:nvSpPr>
          <p:cNvPr id="5" name="Freeform 5"/>
          <p:cNvSpPr/>
          <p:nvPr/>
        </p:nvSpPr>
        <p:spPr>
          <a:xfrm>
            <a:off x="15462583" y="601537"/>
            <a:ext cx="1796717" cy="601813"/>
          </a:xfrm>
          <a:custGeom>
            <a:avLst/>
            <a:gdLst/>
            <a:ahLst/>
            <a:cxnLst/>
            <a:rect l="l" t="t" r="r" b="b"/>
            <a:pathLst>
              <a:path w="1796717" h="601813">
                <a:moveTo>
                  <a:pt x="0" y="0"/>
                </a:moveTo>
                <a:lnTo>
                  <a:pt x="1796717" y="0"/>
                </a:lnTo>
                <a:lnTo>
                  <a:pt x="1796717" y="601813"/>
                </a:lnTo>
                <a:lnTo>
                  <a:pt x="0" y="6018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02459" y="6707832"/>
            <a:ext cx="3083082" cy="255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13"/>
              </a:lnSpc>
            </a:pPr>
            <a:r>
              <a:rPr lang="en-US" sz="14938" dirty="0">
                <a:solidFill>
                  <a:srgbClr val="000000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35B57E-CB82-CD9C-F558-F60001C83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79500"/>
            <a:ext cx="6337300" cy="812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E08B89-64DF-85B9-5B95-11B6F8570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714500"/>
            <a:ext cx="9595503" cy="64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1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297</Words>
  <Application>Microsoft Macintosh PowerPoint</Application>
  <PresentationFormat>Personalizado</PresentationFormat>
  <Paragraphs>35</Paragraphs>
  <Slides>7</Slides>
  <Notes>0</Notes>
  <HiddenSlides>1</HiddenSlides>
  <MMClips>9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Avenir Book</vt:lpstr>
      <vt:lpstr>Calibri</vt:lpstr>
      <vt:lpstr>Mistral</vt:lpstr>
      <vt:lpstr>Arial</vt:lpstr>
      <vt:lpstr>Arial Bold</vt:lpstr>
      <vt:lpstr>Dreaming Outloud Script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I </dc:title>
  <cp:lastModifiedBy>Ekaterina Pojomovsky</cp:lastModifiedBy>
  <cp:revision>3</cp:revision>
  <dcterms:created xsi:type="dcterms:W3CDTF">2006-08-16T00:00:00Z</dcterms:created>
  <dcterms:modified xsi:type="dcterms:W3CDTF">2025-06-26T15:47:58Z</dcterms:modified>
  <dc:identifier>DAGraVHsuWQ</dc:identifier>
</cp:coreProperties>
</file>